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3" r:id="rId12"/>
    <p:sldId id="266" r:id="rId13"/>
    <p:sldId id="272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16" autoAdjust="0"/>
  </p:normalViewPr>
  <p:slideViewPr>
    <p:cSldViewPr>
      <p:cViewPr>
        <p:scale>
          <a:sx n="60" d="100"/>
          <a:sy n="60" d="100"/>
        </p:scale>
        <p:origin x="-100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21FF5-ABD2-406A-9036-9AF0BFC05026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37545-B38E-4A86-BD95-50367911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8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-dep-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066F7-A7DC-4CB3-B4FB-EDDCB4F7575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048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Sceptics skeptics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37545-B38E-4A86-BD95-503679113F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5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Bell Gothic Std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9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8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292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09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2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455" y="1600200"/>
            <a:ext cx="3804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04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0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88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886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1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0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9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4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6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9057ED5-3FDC-4583-ABBF-4E23D348108E}" type="datetimeFigureOut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4/9/2016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5131" y="6356350"/>
            <a:ext cx="307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75000"/>
                  </a:schemeClr>
                </a:solidFill>
                <a:latin typeface="Lucida Calligraphy" panose="03010101010101010101" pitchFamily="66" charset="0"/>
              </a:defRPr>
            </a:lvl1pPr>
          </a:lstStyle>
          <a:p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FA63748-D2B5-4FF5-B1E9-B0BDBB6DFFC5}" type="slidenum">
              <a:rPr lang="en-US" smtClean="0">
                <a:solidFill>
                  <a:srgbClr val="EEECE1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8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bg2"/>
          </a:solidFill>
          <a:latin typeface="Papyrus" panose="03070502060502030205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Lithos Pro Regular" pitchFamily="8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Lithos Pro Regular" pitchFamily="8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Lithos Pro Regular" pitchFamily="8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Lithos Pro Regular" pitchFamily="8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Lithos Pro Regular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Canon of Scripture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Timothy | 2 Timothy | Titus</a:t>
            </a:r>
          </a:p>
          <a:p>
            <a:r>
              <a:rPr lang="en-US" dirty="0" smtClean="0"/>
              <a:t>LEGITIMATE SCRIPTURE?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791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pc="300" dirty="0" smtClean="0">
                <a:solidFill>
                  <a:schemeClr val="bg1"/>
                </a:solidFill>
              </a:rPr>
              <a:t>Alleged Problems</a:t>
            </a:r>
            <a:endParaRPr lang="en-US" sz="2400" i="1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4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Paul and Bishops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recognized that there were those “over” the church (1 Thess. 5:12)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Addressed “bishops” and “deacons” in his letter to the Philippians (Phil. 1:1)</a:t>
            </a:r>
          </a:p>
        </p:txBody>
      </p:sp>
    </p:spTree>
    <p:extLst>
      <p:ext uri="{BB962C8B-B14F-4D97-AF65-F5344CB8AC3E}">
        <p14:creationId xmlns:p14="http://schemas.microsoft.com/office/powerpoint/2010/main" val="252257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Paul and Bishops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Spoke of “pastors” as being given from the lord (Eph. 4:8-11)</a:t>
            </a:r>
          </a:p>
          <a:p>
            <a:pPr lvl="1"/>
            <a:r>
              <a:rPr lang="en-US" u="sng" dirty="0" smtClean="0"/>
              <a:t>Pastors</a:t>
            </a:r>
            <a:r>
              <a:rPr lang="en-US" dirty="0" smtClean="0"/>
              <a:t> are the same as </a:t>
            </a:r>
            <a:r>
              <a:rPr lang="en-US" u="sng" dirty="0" smtClean="0"/>
              <a:t>elders</a:t>
            </a:r>
            <a:r>
              <a:rPr lang="en-US" dirty="0" smtClean="0"/>
              <a:t> and </a:t>
            </a:r>
            <a:r>
              <a:rPr lang="en-US" u="sng" dirty="0" smtClean="0"/>
              <a:t>bishops</a:t>
            </a:r>
            <a:r>
              <a:rPr lang="en-US" dirty="0" smtClean="0"/>
              <a:t> (acts 20:17, 28; 1 pet. 5:1-4; Titus 1:5, 7)</a:t>
            </a:r>
          </a:p>
          <a:p>
            <a:pPr lvl="1"/>
            <a:r>
              <a:rPr lang="en-US" dirty="0" smtClean="0"/>
              <a:t>Were appointed in every church (acts 14:23)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4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Paul and Bishops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Paul recognized such men in the church, why would he not have defined such a work?</a:t>
            </a:r>
          </a:p>
          <a:p>
            <a:r>
              <a:rPr lang="en-US" dirty="0" smtClean="0"/>
              <a:t>If Paul appointed such men in the church, why would he not have defined such a work?</a:t>
            </a:r>
          </a:p>
        </p:txBody>
      </p:sp>
    </p:spTree>
    <p:extLst>
      <p:ext uri="{BB962C8B-B14F-4D97-AF65-F5344CB8AC3E}">
        <p14:creationId xmlns:p14="http://schemas.microsoft.com/office/powerpoint/2010/main" val="19541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 Key Error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Modern scholarship has assumed these were written in the 2</a:t>
            </a:r>
            <a:r>
              <a:rPr lang="en-US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century due to the single bishop over elders organization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These letters are not teaching that kind of organization!</a:t>
            </a:r>
          </a:p>
          <a:p>
            <a:pPr lvl="1"/>
            <a:r>
              <a:rPr lang="en-US" dirty="0" smtClean="0"/>
              <a:t>“bishop” is generic (1 Tim. 3:1, 2)</a:t>
            </a:r>
          </a:p>
          <a:p>
            <a:pPr lvl="1"/>
            <a:r>
              <a:rPr lang="en-US" dirty="0" smtClean="0"/>
              <a:t>“elders” were the same as bishops (Titus 1:5, 7)</a:t>
            </a:r>
          </a:p>
          <a:p>
            <a:pPr lvl="1"/>
            <a:r>
              <a:rPr lang="en-US" dirty="0" smtClean="0"/>
              <a:t>A plurality of elders (bishops) were to be over a single church (Titus 1:5)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“…undoubtedly </a:t>
            </a:r>
            <a:r>
              <a: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written well into the second century</a:t>
            </a: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.“</a:t>
            </a:r>
          </a:p>
          <a:p>
            <a:r>
              <a:rPr lang="en-US" dirty="0" smtClean="0"/>
              <a:t>In the next two lessons we will show that these letters were undoubtedly written in the </a:t>
            </a:r>
            <a:r>
              <a:rPr lang="en-US" u="sng" dirty="0" smtClean="0"/>
              <a:t>first century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20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 Timothy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1:5-7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 fontScale="92500" lnSpcReduction="10000"/>
          </a:bodyPr>
          <a:lstStyle/>
          <a:p>
            <a:pPr marL="0" indent="465138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Now the purpose of the commandment is love from a pure heart, from a good conscience, and from sincere faith,</a:t>
            </a:r>
          </a:p>
          <a:p>
            <a:pPr marL="0" indent="465138"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 from which some, having strayed, have turned aside to idle talk,</a:t>
            </a:r>
          </a:p>
          <a:p>
            <a:pPr marL="0" indent="465138"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  desiring to be teachers of the law, understanding neither what they say nor the things which they affirm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297164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Proverbs 30:5, 6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65138"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 Every word of God is pure; He is a shield to those who put their trust in Him.</a:t>
            </a:r>
          </a:p>
          <a:p>
            <a:pPr marL="0" indent="465138"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 Do not add to His words, Lest He rebuke you, and you be found a liar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562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399" y="4038600"/>
            <a:ext cx="7315201" cy="1362075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n-US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Caution!</a:t>
            </a:r>
            <a:endParaRPr lang="en-US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90599" y="2057400"/>
            <a:ext cx="7504113" cy="150018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Learning “New Testament Christianity” in a Secular University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688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Secular Professors Teaching New Testament Christianity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breeding ground for atheism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Promotes “skepticism of” NOT “inspiration of” the Scriptures</a:t>
            </a:r>
          </a:p>
          <a:p>
            <a:pPr lvl="1"/>
            <a:r>
              <a:rPr lang="en-US" dirty="0" smtClean="0"/>
              <a:t>assertion of </a:t>
            </a:r>
            <a:r>
              <a:rPr lang="en-US" i="1" dirty="0" err="1" smtClean="0"/>
              <a:t>pseudepigraphical</a:t>
            </a:r>
            <a:r>
              <a:rPr lang="en-US" i="1" dirty="0" smtClean="0"/>
              <a:t> books </a:t>
            </a:r>
            <a:r>
              <a:rPr lang="en-US" dirty="0" smtClean="0"/>
              <a:t>(pseudonymous, forgery, falsely named)</a:t>
            </a:r>
            <a:endParaRPr lang="en-US" dirty="0"/>
          </a:p>
          <a:p>
            <a:pPr lvl="1"/>
            <a:r>
              <a:rPr lang="en-US" dirty="0" smtClean="0"/>
              <a:t>Are the letters to Timothy, Titus, Ephesians, Colossians, and </a:t>
            </a:r>
            <a:br>
              <a:rPr lang="en-US" dirty="0" smtClean="0"/>
            </a:br>
            <a:r>
              <a:rPr lang="en-US" dirty="0" smtClean="0"/>
              <a:t>2 Thessalonians </a:t>
            </a:r>
            <a:r>
              <a:rPr lang="en-US" i="1" dirty="0" smtClean="0"/>
              <a:t>forgeries</a:t>
            </a:r>
            <a:r>
              <a:rPr lang="en-US" dirty="0" smtClean="0"/>
              <a:t>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Assertion of a non-miraculous gospel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message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007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Timothy 4:13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“Bring </a:t>
            </a:r>
            <a:r>
              <a:rPr lang="en-US" sz="36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the cloak that I left with Carpus at Troas when you come—and the books, especially the </a:t>
            </a:r>
            <a:r>
              <a:rPr lang="en-US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parchments”</a:t>
            </a:r>
          </a:p>
          <a:p>
            <a:pPr lvl="1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Why would a forger place this into the letter?</a:t>
            </a:r>
          </a:p>
          <a:p>
            <a:pPr lvl="1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possible benefit would this serve to his letter?</a:t>
            </a:r>
          </a:p>
        </p:txBody>
      </p:sp>
    </p:spTree>
    <p:extLst>
      <p:ext uri="{BB962C8B-B14F-4D97-AF65-F5344CB8AC3E}">
        <p14:creationId xmlns:p14="http://schemas.microsoft.com/office/powerpoint/2010/main" val="41672664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Three Challenges to Authenticity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A Supposed problematic correlation with acts’ history</a:t>
            </a:r>
          </a:p>
          <a:p>
            <a:pPr lvl="1"/>
            <a:r>
              <a:rPr lang="en-US" dirty="0" smtClean="0"/>
              <a:t>Does not take into account the likelihood of a second imprisonment</a:t>
            </a:r>
            <a:endParaRPr lang="en-US" dirty="0"/>
          </a:p>
          <a:p>
            <a:pPr lvl="1"/>
            <a:r>
              <a:rPr lang="en-US" dirty="0" smtClean="0"/>
              <a:t>Anticipated release from first imprisonment (Phil. 1:19, 20, 24-27)</a:t>
            </a:r>
          </a:p>
          <a:p>
            <a:pPr lvl="1"/>
            <a:r>
              <a:rPr lang="en-US" dirty="0" smtClean="0"/>
              <a:t>Conclusion: these letters were written after Acts closes</a:t>
            </a:r>
          </a:p>
        </p:txBody>
      </p:sp>
    </p:spTree>
    <p:extLst>
      <p:ext uri="{BB962C8B-B14F-4D97-AF65-F5344CB8AC3E}">
        <p14:creationId xmlns:p14="http://schemas.microsoft.com/office/powerpoint/2010/main" val="23588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Three Challenges to Authenticity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Usage of new words not used in other writings</a:t>
            </a:r>
          </a:p>
          <a:p>
            <a:pPr lvl="1"/>
            <a:r>
              <a:rPr lang="en-US" dirty="0" smtClean="0"/>
              <a:t>Styles change with circumstances, subject matter, and the people we are addressing</a:t>
            </a:r>
          </a:p>
          <a:p>
            <a:pPr lvl="1"/>
            <a:r>
              <a:rPr lang="en-US" dirty="0" smtClean="0"/>
              <a:t>Paul is addressing fellow preachers, not bishops or churches</a:t>
            </a:r>
          </a:p>
        </p:txBody>
      </p:sp>
    </p:spTree>
    <p:extLst>
      <p:ext uri="{BB962C8B-B14F-4D97-AF65-F5344CB8AC3E}">
        <p14:creationId xmlns:p14="http://schemas.microsoft.com/office/powerpoint/2010/main" val="14582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Three Challenges to Authenticity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A high concern for the organization of the church</a:t>
            </a:r>
          </a:p>
        </p:txBody>
      </p:sp>
    </p:spTree>
    <p:extLst>
      <p:ext uri="{BB962C8B-B14F-4D97-AF65-F5344CB8AC3E}">
        <p14:creationId xmlns:p14="http://schemas.microsoft.com/office/powerpoint/2010/main" val="14582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“Paul never appointed church supervisors (‘</a:t>
            </a:r>
            <a:r>
              <a:rPr lang="en-US" dirty="0" err="1">
                <a:latin typeface="+mj-lt"/>
              </a:rPr>
              <a:t>episkopos</a:t>
            </a:r>
            <a:r>
              <a:rPr lang="en-US" dirty="0">
                <a:latin typeface="+mj-lt"/>
              </a:rPr>
              <a:t>’) and always wrote to a church community, never to a bishop. When there were issues to be resolved, he never called on a bishop to provide leadership. If the Greek word ‘</a:t>
            </a:r>
            <a:r>
              <a:rPr lang="en-US" dirty="0" err="1">
                <a:latin typeface="+mj-lt"/>
              </a:rPr>
              <a:t>episkopos</a:t>
            </a:r>
            <a:r>
              <a:rPr lang="en-US" dirty="0">
                <a:latin typeface="+mj-lt"/>
              </a:rPr>
              <a:t>’ in Titus 1:7 was intended to refer to bishops, as is usually shown in English translations, then this was undoubtedly written well into the second century. </a:t>
            </a:r>
            <a:r>
              <a:rPr lang="en-US" dirty="0" smtClean="0">
                <a:latin typeface="+mj-lt"/>
              </a:rPr>
              <a:t>…there </a:t>
            </a:r>
            <a:r>
              <a:rPr lang="en-US" dirty="0">
                <a:latin typeface="+mj-lt"/>
              </a:rPr>
              <a:t>is no evidence that the role of bishop existed before the second century, a position held by most critical </a:t>
            </a:r>
            <a:r>
              <a:rPr lang="en-US" dirty="0" smtClean="0">
                <a:latin typeface="+mj-lt"/>
              </a:rPr>
              <a:t>scholars.”</a:t>
            </a:r>
          </a:p>
          <a:p>
            <a:pPr marL="0" indent="0">
              <a:buNone/>
            </a:pPr>
            <a:r>
              <a:rPr lang="en-US" sz="2600" dirty="0" smtClean="0">
                <a:latin typeface="+mj-lt"/>
              </a:rPr>
              <a:t/>
            </a:r>
            <a:br>
              <a:rPr lang="en-US" sz="2600" dirty="0" smtClean="0">
                <a:latin typeface="+mj-lt"/>
              </a:rPr>
            </a:br>
            <a:r>
              <a:rPr lang="en-US" sz="2600" dirty="0" smtClean="0">
                <a:latin typeface="+mj-lt"/>
              </a:rPr>
              <a:t>http://hermeneutics.stackexchange.com/questions/12764/what-evidence-suggests-that-paul-was-not-the-author-of-titus</a:t>
            </a:r>
            <a:endParaRPr lang="en-US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1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Three Challenges to Authenticity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“Paul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never appointed church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supervisors.”</a:t>
            </a:r>
          </a:p>
          <a:p>
            <a:pPr lvl="1"/>
            <a:r>
              <a:rPr lang="en-US" dirty="0"/>
              <a:t>“So when they had appointed elders in every church, and prayed with fasting, they commended them to the Lord in whom they had </a:t>
            </a:r>
            <a:r>
              <a:rPr lang="en-US" dirty="0" smtClean="0"/>
              <a:t>believed” (Acts 14:23)</a:t>
            </a:r>
            <a:endParaRPr lang="en-US" dirty="0"/>
          </a:p>
          <a:p>
            <a:pPr lvl="1"/>
            <a:r>
              <a:rPr lang="en-US" dirty="0" smtClean="0"/>
              <a:t>Are we to contend that Paul should have no concern, ideas, or input on the organization</a:t>
            </a:r>
            <a:r>
              <a:rPr lang="en-US" dirty="0"/>
              <a:t> </a:t>
            </a:r>
            <a:r>
              <a:rPr lang="en-US" dirty="0" smtClean="0"/>
              <a:t>of the church?</a:t>
            </a:r>
          </a:p>
        </p:txBody>
      </p:sp>
    </p:spTree>
    <p:extLst>
      <p:ext uri="{BB962C8B-B14F-4D97-AF65-F5344CB8AC3E}">
        <p14:creationId xmlns:p14="http://schemas.microsoft.com/office/powerpoint/2010/main" val="31442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rol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732</Words>
  <Application>Microsoft Office PowerPoint</Application>
  <PresentationFormat>On-screen Show (4:3)</PresentationFormat>
  <Paragraphs>62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scroll</vt:lpstr>
      <vt:lpstr>The Canon of Scripture</vt:lpstr>
      <vt:lpstr>Caution!</vt:lpstr>
      <vt:lpstr>Secular Professors Teaching New Testament Christianity</vt:lpstr>
      <vt:lpstr>2 Timothy 4:13</vt:lpstr>
      <vt:lpstr>Three Challenges to Authenticity</vt:lpstr>
      <vt:lpstr>Three Challenges to Authenticity</vt:lpstr>
      <vt:lpstr>Three Challenges to Authenticity</vt:lpstr>
      <vt:lpstr>PowerPoint Presentation</vt:lpstr>
      <vt:lpstr>Three Challenges to Authenticity</vt:lpstr>
      <vt:lpstr>Paul and Bishops</vt:lpstr>
      <vt:lpstr>Paul and Bishops</vt:lpstr>
      <vt:lpstr>Paul and Bishops</vt:lpstr>
      <vt:lpstr>A Key Error</vt:lpstr>
      <vt:lpstr>PowerPoint Presentation</vt:lpstr>
      <vt:lpstr>1 Timothy 1:5-7</vt:lpstr>
      <vt:lpstr>Proverbs 30:5, 6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Canon of Scripture</dc:title>
  <dc:creator>Steven J. Wallace</dc:creator>
  <cp:lastModifiedBy>Steven J. Wallace</cp:lastModifiedBy>
  <cp:revision>24</cp:revision>
  <dcterms:created xsi:type="dcterms:W3CDTF">2016-03-30T19:50:46Z</dcterms:created>
  <dcterms:modified xsi:type="dcterms:W3CDTF">2016-04-09T17:29:42Z</dcterms:modified>
</cp:coreProperties>
</file>